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5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FE7E8-92BC-44B7-B985-50B3167ADB48}" type="datetimeFigureOut">
              <a:rPr lang="en-US" smtClean="0"/>
              <a:pPr/>
              <a:t>3/29/2011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BAC3CC-86BE-4A8E-AA9B-D6C1678A60D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990600" y="912253"/>
            <a:ext cx="7162800" cy="990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u="sng" dirty="0" smtClean="0">
                <a:ea typeface="+mj-ea"/>
                <a:cs typeface="+mj-cs"/>
              </a:rPr>
              <a:t>Cultural Anthropology</a:t>
            </a:r>
            <a:endParaRPr kumimoji="0" lang="en-US" sz="4400" b="0" i="0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1639911" y="4517271"/>
            <a:ext cx="5867400" cy="68580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For Achieving Cultural Anthropology  Honors Award and other specific Guidelines mentioned in the Brochure.</a:t>
            </a:r>
            <a:endParaRPr lang="en-US" sz="1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1676400" y="2859315"/>
            <a:ext cx="5867400" cy="10450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Presented to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Margaret Mead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5087155" y="5334000"/>
            <a:ext cx="3066245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Present Witness To Award Signing</a:t>
            </a:r>
            <a:endParaRPr kumimoji="0" lang="en-US" sz="1400" b="0" i="0" u="sng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990600" y="5334000"/>
            <a:ext cx="2895600" cy="57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1400" u="sng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</a:t>
            </a:r>
            <a:r>
              <a:rPr kumimoji="0" lang="en-US" sz="1400" b="0" i="0" u="sng" strike="noStrike" kern="1200" cap="none" spc="0" normalizeH="0" noProof="0" dirty="0" err="1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resentor</a:t>
            </a:r>
            <a:endParaRPr kumimoji="0" lang="en-US" sz="1400" b="0" i="0" u="sng" strike="noStrike" kern="1200" cap="none" spc="0" normalizeH="0" noProof="0" dirty="0" smtClean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5030005" y="5562600"/>
            <a:ext cx="3066245" cy="15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1086603" y="5559424"/>
            <a:ext cx="3066245" cy="1588"/>
          </a:xfrm>
          <a:prstGeom prst="line">
            <a:avLst/>
          </a:prstGeom>
          <a:ln w="1905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csub.edu/Anthropology/lambda/graphics/lagif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86478" y="2694458"/>
            <a:ext cx="1725872" cy="1657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P03000336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late">
      <a:majorFont>
        <a:latin typeface="Candara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E94A0B18-1E3C-41D9-A8EA-EC22471C059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TP030003362</Template>
  <TotalTime>123</TotalTime>
  <Words>27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TP030003362</vt:lpstr>
      <vt:lpstr>Slide 1</vt:lpstr>
    </vt:vector>
  </TitlesOfParts>
  <Company>NHCS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bradly.terrell</dc:creator>
  <cp:keywords/>
  <dc:description/>
  <cp:lastModifiedBy>bradly.terrell</cp:lastModifiedBy>
  <cp:revision>12</cp:revision>
  <dcterms:created xsi:type="dcterms:W3CDTF">2011-03-21T18:53:05Z</dcterms:created>
  <dcterms:modified xsi:type="dcterms:W3CDTF">2011-03-29T19:20:40Z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TC300033629990</vt:lpwstr>
  </property>
</Properties>
</file>